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3DA64-5E0E-4743-9801-C89C28A9B60F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1D2CD-4530-4DAB-8984-1DF27FC2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4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21E2-5BFB-4558-B507-9751EFDAB3D6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7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00A9-1C10-4ED4-9013-7F05C827EC4D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1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6E9F-038F-4170-B503-B7963E1A29E1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A0F8-4173-4D1B-9B78-05C0B3B765DD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EAE9-E332-41EA-BE3D-4ECD35A647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8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E958-FAE4-471E-A614-810AAB89857C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2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FFE9-AC84-4267-99F0-0AC28A38231E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2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77A3-D813-42FB-A41A-E9D683495713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3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4724-A980-4641-A28A-7346DF21D92E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7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28AAA-AC2C-42DC-9345-942CA9DD7168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02E0-7C8A-4EB9-900C-9B2ECEBD72EB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1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84F4-4B9A-4EF4-8156-4889A520DB11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9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BC64-C4FE-4934-AD6C-866FC7FB9548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3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5B7CC6"/>
            </a:gs>
            <a:gs pos="7000">
              <a:schemeClr val="bg2">
                <a:tint val="80000"/>
                <a:satMod val="300000"/>
              </a:schemeClr>
            </a:gs>
            <a:gs pos="16000">
              <a:schemeClr val="bg2">
                <a:tint val="80000"/>
                <a:satMod val="300000"/>
              </a:schemeClr>
            </a:gs>
            <a:gs pos="59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29E2-8A9A-4261-8FD2-C81ECEEF2405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Gabe Lambert/8/ Chpt.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26FC7-CC3B-4523-B8A2-BF850E8ECA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62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 Site Design Plan Checklist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Web Design, Fall 2011</a:t>
            </a:r>
          </a:p>
          <a:p>
            <a:pPr lvl="0"/>
            <a:r>
              <a:rPr lang="en-US" dirty="0"/>
              <a:t>Presented by: Gabe Lambert #8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4992-529A-478E-93B7-3C2241B905AC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173" y="5009910"/>
            <a:ext cx="1332827" cy="184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Define the site’s purpose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Identify the primary and secondary goals for your Web site.</a:t>
            </a:r>
          </a:p>
          <a:p>
            <a:pPr lvl="0"/>
            <a:r>
              <a:rPr lang="en-US" dirty="0"/>
              <a:t>Determine the objectives necessary to meet the site’s goals.</a:t>
            </a:r>
          </a:p>
          <a:p>
            <a:pPr lvl="0"/>
            <a:r>
              <a:rPr lang="en-US" dirty="0"/>
              <a:t>Write a formal purpose statement for the site.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44F1-5240-4A74-A2BC-2B35336D2183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399" y="5112106"/>
            <a:ext cx="2215601" cy="174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44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2: Identify the Site's Target Audience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Develop </a:t>
            </a:r>
            <a:r>
              <a:rPr lang="en-US" dirty="0"/>
              <a:t>a target audience profile </a:t>
            </a:r>
            <a:r>
              <a:rPr lang="en-US" dirty="0" smtClean="0"/>
              <a:t>that identifies </a:t>
            </a:r>
            <a:r>
              <a:rPr lang="en-US" dirty="0"/>
              <a:t>the demographic and psychographic </a:t>
            </a:r>
            <a:r>
              <a:rPr lang="en-US" dirty="0" smtClean="0"/>
              <a:t>characteristics </a:t>
            </a:r>
            <a:r>
              <a:rPr lang="en-US" dirty="0"/>
              <a:t>of audience members.</a:t>
            </a:r>
          </a:p>
          <a:p>
            <a:pPr lvl="0"/>
            <a:r>
              <a:rPr lang="en-US" dirty="0"/>
              <a:t>Perform a needs assessment to determine the target audiences' wants, needs, and expectations that can be satisfied by your site.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B16C-14BC-41F7-9F98-6049E1E703B1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380" y="5254028"/>
            <a:ext cx="20002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4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3: Determine the Site's General Content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Determine your site's pages: home, underlying, and splash or entry pages.</a:t>
            </a:r>
          </a:p>
          <a:p>
            <a:pPr lvl="0"/>
            <a:r>
              <a:rPr lang="en-US" dirty="0"/>
              <a:t>Ensure that the content on your site's home page answers the visitors' </a:t>
            </a:r>
            <a:r>
              <a:rPr lang="en-US" dirty="0" smtClean="0"/>
              <a:t>who, </a:t>
            </a:r>
            <a:r>
              <a:rPr lang="en-US" dirty="0"/>
              <a:t>what, and where questions.</a:t>
            </a:r>
          </a:p>
          <a:p>
            <a:pPr lvl="0"/>
            <a:r>
              <a:rPr lang="en-US" dirty="0"/>
              <a:t>Determine the visual identity content to be added to all pages that will brand your site.</a:t>
            </a:r>
          </a:p>
          <a:p>
            <a:pPr lvl="0"/>
            <a:r>
              <a:rPr lang="en-US" dirty="0"/>
              <a:t>Determine the value-added content for your pages: text, images, audio, video, animation, multimedia, and dynamically generated content.</a:t>
            </a:r>
          </a:p>
          <a:p>
            <a:pPr lvl="0"/>
            <a:r>
              <a:rPr lang="en-US" dirty="0"/>
              <a:t>Plan a file folder organization for your HTML and content files.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A77B-6AE2-4677-AC71-F9A31924C4C0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5619750"/>
            <a:ext cx="1839686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8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Select the Site's Structure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Consider the best way to structure your site to achieve its purpose: linear/tutorial, random, </a:t>
            </a:r>
            <a:r>
              <a:rPr lang="en-US" dirty="0" smtClean="0"/>
              <a:t>hierarchical, </a:t>
            </a:r>
            <a:r>
              <a:rPr lang="en-US" dirty="0"/>
              <a:t>or some combination of structures.</a:t>
            </a:r>
          </a:p>
          <a:p>
            <a:pPr lvl="0"/>
            <a:r>
              <a:rPr lang="en-US" dirty="0"/>
              <a:t>Create an outline of your site's structure: text outline, storyboard, or flowchart.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AB62-4421-4C48-8E37-00D7D9FF056E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520502"/>
            <a:ext cx="1671873" cy="133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0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5: Design the Look and Feel of your Site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Position visual </a:t>
            </a:r>
            <a:r>
              <a:rPr lang="en-US" dirty="0" smtClean="0"/>
              <a:t>identity </a:t>
            </a:r>
            <a:r>
              <a:rPr lang="en-US" dirty="0"/>
              <a:t>and vital page content above and to the left of potential scroll lines.</a:t>
            </a:r>
          </a:p>
          <a:p>
            <a:pPr lvl="0"/>
            <a:r>
              <a:rPr lang="en-US" dirty="0"/>
              <a:t>Maintain visual consistency with the color scheme and page layout.</a:t>
            </a:r>
          </a:p>
          <a:p>
            <a:pPr lvl="0"/>
            <a:r>
              <a:rPr lang="en-US" dirty="0"/>
              <a:t>Follow WAI accessibility guidelines for the use of color.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5F49-7590-45B8-BFB9-526D90F30011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620" y="4900613"/>
            <a:ext cx="2551380" cy="195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93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6: Specify the Site's Navigation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Create a navigation system that is both user based and user controlled, offering a combination of text links; image links; navigation menus, bars, and tabs; a breadcrumb trail; a site map; and a search feature.</a:t>
            </a:r>
          </a:p>
          <a:p>
            <a:pPr lvl="0"/>
            <a:r>
              <a:rPr lang="en-US" dirty="0"/>
              <a:t>Maintain visual consistency with the color and page placement of navigation elements. </a:t>
            </a:r>
          </a:p>
          <a:p>
            <a:pPr lvl="0"/>
            <a:r>
              <a:rPr lang="en-US" dirty="0"/>
              <a:t>Perform usability testing on the navigation system during the planning and development phases.</a:t>
            </a:r>
          </a:p>
          <a:p>
            <a:pPr lvl="0"/>
            <a:r>
              <a:rPr lang="en-US" dirty="0"/>
              <a:t>Follow WAI accessibility guidelines for links and image maps.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AE27-6C87-4241-8323-38482C5D1576}" type="datetime1">
              <a:rPr lang="en-US" smtClean="0"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Gabe Lambert/8/ Chpt. 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362" y="5718018"/>
            <a:ext cx="12382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14:vortex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4382CF"/>
      </a:accent2>
      <a:accent3>
        <a:srgbClr val="9BBB59"/>
      </a:accent3>
      <a:accent4>
        <a:srgbClr val="FFFF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435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Web Site Design Plan Checklist</vt:lpstr>
      <vt:lpstr>Step 1: Define the site’s purpose</vt:lpstr>
      <vt:lpstr>Step 2: Identify the Site's Target Audience</vt:lpstr>
      <vt:lpstr>Step 3: Determine the Site's General Content</vt:lpstr>
      <vt:lpstr>Step 4: Select the Site's Structure</vt:lpstr>
      <vt:lpstr>Step 5: Design the Look and Feel of your Site</vt:lpstr>
      <vt:lpstr>Step 6: Specify the Site's Navigation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Site Design Plan Checklist</dc:title>
  <dc:creator>Gabe</dc:creator>
  <cp:lastModifiedBy>aegis</cp:lastModifiedBy>
  <cp:revision>13</cp:revision>
  <dcterms:created xsi:type="dcterms:W3CDTF">2011-09-07T22:02:11Z</dcterms:created>
  <dcterms:modified xsi:type="dcterms:W3CDTF">2011-09-08T17:03:54Z</dcterms:modified>
</cp:coreProperties>
</file>